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1"/>
  </p:notesMasterIdLst>
  <p:sldIdLst>
    <p:sldId id="349" r:id="rId2"/>
    <p:sldId id="632" r:id="rId3"/>
    <p:sldId id="657" r:id="rId4"/>
    <p:sldId id="658" r:id="rId5"/>
    <p:sldId id="662" r:id="rId6"/>
    <p:sldId id="633" r:id="rId7"/>
    <p:sldId id="642" r:id="rId8"/>
    <p:sldId id="659" r:id="rId9"/>
    <p:sldId id="635" r:id="rId10"/>
    <p:sldId id="650" r:id="rId11"/>
    <p:sldId id="649" r:id="rId12"/>
    <p:sldId id="639" r:id="rId13"/>
    <p:sldId id="648" r:id="rId14"/>
    <p:sldId id="651" r:id="rId15"/>
    <p:sldId id="640" r:id="rId16"/>
    <p:sldId id="638" r:id="rId17"/>
    <p:sldId id="652" r:id="rId18"/>
    <p:sldId id="654" r:id="rId19"/>
    <p:sldId id="653" r:id="rId20"/>
    <p:sldId id="655" r:id="rId21"/>
    <p:sldId id="636" r:id="rId22"/>
    <p:sldId id="637" r:id="rId23"/>
    <p:sldId id="644" r:id="rId24"/>
    <p:sldId id="645" r:id="rId25"/>
    <p:sldId id="643" r:id="rId26"/>
    <p:sldId id="646" r:id="rId27"/>
    <p:sldId id="656" r:id="rId28"/>
    <p:sldId id="647" r:id="rId29"/>
    <p:sldId id="663" r:id="rId30"/>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6D379-262D-234C-8C5D-04B599AFC976}" v="761" dt="2025-03-17T12:55:20.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112" d="100"/>
          <a:sy n="112" d="100"/>
        </p:scale>
        <p:origin x="2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95FD1265-1313-AE45-8230-5EDBFD359ABB}"/>
    <pc:docChg chg="custSel addSld delSld modSld">
      <pc:chgData name="Long B Nguyen" userId="f59fb8f3-a021-417a-8bc1-65c8d471c621" providerId="ADAL" clId="{95FD1265-1313-AE45-8230-5EDBFD359ABB}" dt="2025-01-31T13:54:51.602" v="30" actId="478"/>
      <pc:docMkLst>
        <pc:docMk/>
      </pc:docMkLst>
      <pc:sldChg chg="new del">
        <pc:chgData name="Long B Nguyen" userId="f59fb8f3-a021-417a-8bc1-65c8d471c621" providerId="ADAL" clId="{95FD1265-1313-AE45-8230-5EDBFD359ABB}" dt="2025-01-31T13:54:40.844" v="2" actId="2696"/>
        <pc:sldMkLst>
          <pc:docMk/>
          <pc:sldMk cId="4114121963" sldId="660"/>
        </pc:sldMkLst>
      </pc:sldChg>
      <pc:sldChg chg="delSp modSp add mod delAnim">
        <pc:chgData name="Long B Nguyen" userId="f59fb8f3-a021-417a-8bc1-65c8d471c621" providerId="ADAL" clId="{95FD1265-1313-AE45-8230-5EDBFD359ABB}" dt="2025-01-31T13:54:51.602" v="30" actId="478"/>
        <pc:sldMkLst>
          <pc:docMk/>
          <pc:sldMk cId="818787096" sldId="661"/>
        </pc:sldMkLst>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ldChg>
      <pc:sldChg chg="modSp del mod">
        <pc:chgData name="Long B Nguyen" userId="f59fb8f3-a021-417a-8bc1-65c8d471c621" providerId="ADAL" clId="{7E551B6C-1E81-B548-A72C-C51786C7D0CC}" dt="2021-06-10T17:08:32.914" v="1371" actId="2696"/>
        <pc:sldMkLst>
          <pc:docMk/>
          <pc:sldMk cId="3947558204" sldId="313"/>
        </pc:sldMkLst>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ldChg>
      <pc:sldChg chg="modSp add mod">
        <pc:chgData name="Long B Nguyen" userId="f59fb8f3-a021-417a-8bc1-65c8d471c621" providerId="ADAL" clId="{7E551B6C-1E81-B548-A72C-C51786C7D0CC}" dt="2021-06-11T12:18:43.912" v="2147" actId="255"/>
        <pc:sldMkLst>
          <pc:docMk/>
          <pc:sldMk cId="1824894821" sldId="316"/>
        </pc:sldMkLst>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ldChg>
      <pc:sldChg chg="modSp add mod">
        <pc:chgData name="Long B Nguyen" userId="f59fb8f3-a021-417a-8bc1-65c8d471c621" providerId="ADAL" clId="{7E551B6C-1E81-B548-A72C-C51786C7D0CC}" dt="2021-06-11T12:21:04.695" v="2199" actId="1076"/>
        <pc:sldMkLst>
          <pc:docMk/>
          <pc:sldMk cId="1830555247" sldId="342"/>
        </pc:sldMkLst>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ldChg>
      <pc:sldChg chg="modSp mod">
        <pc:chgData name="Long B Nguyen" userId="f59fb8f3-a021-417a-8bc1-65c8d471c621" providerId="ADAL" clId="{7E551B6C-1E81-B548-A72C-C51786C7D0CC}" dt="2021-06-11T15:53:57.641" v="3218" actId="20577"/>
        <pc:sldMkLst>
          <pc:docMk/>
          <pc:sldMk cId="1270247652" sldId="344"/>
        </pc:sldMkLst>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ldChg>
      <pc:sldChg chg="modSp add">
        <pc:chgData name="Long B Nguyen" userId="f59fb8f3-a021-417a-8bc1-65c8d471c621" providerId="ADAL" clId="{7E551B6C-1E81-B548-A72C-C51786C7D0CC}" dt="2021-06-11T12:01:35.808" v="1748" actId="20577"/>
        <pc:sldMkLst>
          <pc:docMk/>
          <pc:sldMk cId="1173183267" sldId="350"/>
        </pc:sldMkLst>
      </pc:sldChg>
      <pc:sldChg chg="modSp add del mod modAnim">
        <pc:chgData name="Long B Nguyen" userId="f59fb8f3-a021-417a-8bc1-65c8d471c621" providerId="ADAL" clId="{7E551B6C-1E81-B548-A72C-C51786C7D0CC}" dt="2021-06-10T13:03:10.803" v="496" actId="2696"/>
        <pc:sldMkLst>
          <pc:docMk/>
          <pc:sldMk cId="1718290988" sldId="350"/>
        </pc:sldMkLst>
      </pc:sldChg>
      <pc:sldChg chg="modSp add mod modAnim">
        <pc:chgData name="Long B Nguyen" userId="f59fb8f3-a021-417a-8bc1-65c8d471c621" providerId="ADAL" clId="{7E551B6C-1E81-B548-A72C-C51786C7D0CC}" dt="2021-06-11T12:21:24.691" v="2200" actId="1076"/>
        <pc:sldMkLst>
          <pc:docMk/>
          <pc:sldMk cId="1166836157" sldId="351"/>
        </pc:sldMkLst>
      </pc:sldChg>
      <pc:sldChg chg="modSp add del modAnim">
        <pc:chgData name="Long B Nguyen" userId="f59fb8f3-a021-417a-8bc1-65c8d471c621" providerId="ADAL" clId="{7E551B6C-1E81-B548-A72C-C51786C7D0CC}" dt="2021-06-10T13:08:38.854" v="566" actId="2696"/>
        <pc:sldMkLst>
          <pc:docMk/>
          <pc:sldMk cId="486956964" sldId="352"/>
        </pc:sldMkLst>
      </pc:sldChg>
      <pc:sldChg chg="delSp modSp add mod modAnim">
        <pc:chgData name="Long B Nguyen" userId="f59fb8f3-a021-417a-8bc1-65c8d471c621" providerId="ADAL" clId="{7E551B6C-1E81-B548-A72C-C51786C7D0CC}" dt="2021-06-11T17:27:42.670" v="4039" actId="20577"/>
        <pc:sldMkLst>
          <pc:docMk/>
          <pc:sldMk cId="630408664" sldId="598"/>
        </pc:sldMkLst>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ldChg>
      <pc:sldChg chg="modSp add mod">
        <pc:chgData name="Long B Nguyen" userId="f59fb8f3-a021-417a-8bc1-65c8d471c621" providerId="ADAL" clId="{7E551B6C-1E81-B548-A72C-C51786C7D0CC}" dt="2021-06-10T17:01:49.146" v="1101" actId="20577"/>
        <pc:sldMkLst>
          <pc:docMk/>
          <pc:sldMk cId="3969006746" sldId="627"/>
        </pc:sldMkLst>
      </pc:sldChg>
      <pc:sldChg chg="modSp add mod modAnim">
        <pc:chgData name="Long B Nguyen" userId="f59fb8f3-a021-417a-8bc1-65c8d471c621" providerId="ADAL" clId="{7E551B6C-1E81-B548-A72C-C51786C7D0CC}" dt="2021-06-11T16:15:09.711" v="3219" actId="20577"/>
        <pc:sldMkLst>
          <pc:docMk/>
          <pc:sldMk cId="781734240" sldId="628"/>
        </pc:sldMkLst>
      </pc:sldChg>
      <pc:sldChg chg="addSp modSp add mod modAnim">
        <pc:chgData name="Long B Nguyen" userId="f59fb8f3-a021-417a-8bc1-65c8d471c621" providerId="ADAL" clId="{7E551B6C-1E81-B548-A72C-C51786C7D0CC}" dt="2021-06-11T16:15:30.481" v="3246" actId="20577"/>
        <pc:sldMkLst>
          <pc:docMk/>
          <pc:sldMk cId="4189100123" sldId="629"/>
        </pc:sldMkLst>
      </pc:sldChg>
      <pc:sldChg chg="modSp add mod">
        <pc:chgData name="Long B Nguyen" userId="f59fb8f3-a021-417a-8bc1-65c8d471c621" providerId="ADAL" clId="{7E551B6C-1E81-B548-A72C-C51786C7D0CC}" dt="2021-06-11T17:21:15.863" v="3803" actId="20577"/>
        <pc:sldMkLst>
          <pc:docMk/>
          <pc:sldMk cId="3668115397" sldId="643"/>
        </pc:sldMkLst>
      </pc:sldChg>
      <pc:sldChg chg="delSp modSp add mod">
        <pc:chgData name="Long B Nguyen" userId="f59fb8f3-a021-417a-8bc1-65c8d471c621" providerId="ADAL" clId="{7E551B6C-1E81-B548-A72C-C51786C7D0CC}" dt="2021-06-11T16:51:13.848" v="3411" actId="20577"/>
        <pc:sldMkLst>
          <pc:docMk/>
          <pc:sldMk cId="3323891907" sldId="647"/>
        </pc:sldMkLst>
      </pc:sldChg>
      <pc:sldChg chg="modSp add mod">
        <pc:chgData name="Long B Nguyen" userId="f59fb8f3-a021-417a-8bc1-65c8d471c621" providerId="ADAL" clId="{7E551B6C-1E81-B548-A72C-C51786C7D0CC}" dt="2021-06-11T17:18:06.386" v="3802" actId="20577"/>
        <pc:sldMkLst>
          <pc:docMk/>
          <pc:sldMk cId="2605170431" sldId="648"/>
        </pc:sldMkLst>
      </pc:sldChg>
      <pc:sldChg chg="addSp modSp add modAnim">
        <pc:chgData name="Long B Nguyen" userId="f59fb8f3-a021-417a-8bc1-65c8d471c621" providerId="ADAL" clId="{7E551B6C-1E81-B548-A72C-C51786C7D0CC}" dt="2021-06-11T17:34:26.776" v="4329" actId="1036"/>
        <pc:sldMkLst>
          <pc:docMk/>
          <pc:sldMk cId="1498021361" sldId="649"/>
        </pc:sldMkLst>
      </pc:sldChg>
    </pc:docChg>
  </pc:docChgLst>
  <pc:docChgLst>
    <pc:chgData name="Long Nguyen" userId="f59fb8f3-a021-417a-8bc1-65c8d471c621" providerId="ADAL" clId="{98B5F8C2-D7AA-3A49-83D2-79A8D8C97609}"/>
    <pc:docChg chg="modSld">
      <pc:chgData name="Long Nguyen" userId="f59fb8f3-a021-417a-8bc1-65c8d471c621" providerId="ADAL" clId="{98B5F8C2-D7AA-3A49-83D2-79A8D8C97609}" dt="2023-03-08T15:17:37.413" v="2"/>
      <pc:docMkLst>
        <pc:docMk/>
      </pc:docMkLst>
      <pc:sldChg chg="modAnim">
        <pc:chgData name="Long Nguyen" userId="f59fb8f3-a021-417a-8bc1-65c8d471c621" providerId="ADAL" clId="{98B5F8C2-D7AA-3A49-83D2-79A8D8C97609}" dt="2023-03-08T15:17:37.413" v="2"/>
        <pc:sldMkLst>
          <pc:docMk/>
          <pc:sldMk cId="2148380371" sldId="658"/>
        </pc:sldMkLst>
      </pc:sldChg>
    </pc:docChg>
  </pc:docChgLst>
  <pc:docChgLst>
    <pc:chgData name="Long B Nguyen" userId="f59fb8f3-a021-417a-8bc1-65c8d471c621" providerId="ADAL" clId="{2EE6D379-262D-234C-8C5D-04B599AFC976}"/>
    <pc:docChg chg="custSel addSld delSld modSld">
      <pc:chgData name="Long B Nguyen" userId="f59fb8f3-a021-417a-8bc1-65c8d471c621" providerId="ADAL" clId="{2EE6D379-262D-234C-8C5D-04B599AFC976}" dt="2025-03-17T12:55:20.355" v="770"/>
      <pc:docMkLst>
        <pc:docMk/>
      </pc:docMkLst>
      <pc:sldChg chg="modSp">
        <pc:chgData name="Long B Nguyen" userId="f59fb8f3-a021-417a-8bc1-65c8d471c621" providerId="ADAL" clId="{2EE6D379-262D-234C-8C5D-04B599AFC976}" dt="2025-03-17T12:21:16.739" v="191" actId="113"/>
        <pc:sldMkLst>
          <pc:docMk/>
          <pc:sldMk cId="2272105777" sldId="633"/>
        </pc:sldMkLst>
        <pc:spChg chg="mod">
          <ac:chgData name="Long B Nguyen" userId="f59fb8f3-a021-417a-8bc1-65c8d471c621" providerId="ADAL" clId="{2EE6D379-262D-234C-8C5D-04B599AFC976}" dt="2025-03-17T12:21:16.739" v="191" actId="113"/>
          <ac:spMkLst>
            <pc:docMk/>
            <pc:sldMk cId="2272105777" sldId="633"/>
            <ac:spMk id="16386" creationId="{FDE21009-F167-294A-90DA-D3129AD4DEB7}"/>
          </ac:spMkLst>
        </pc:spChg>
      </pc:sldChg>
      <pc:sldChg chg="modSp">
        <pc:chgData name="Long B Nguyen" userId="f59fb8f3-a021-417a-8bc1-65c8d471c621" providerId="ADAL" clId="{2EE6D379-262D-234C-8C5D-04B599AFC976}" dt="2025-03-17T12:36:49.684" v="764" actId="113"/>
        <pc:sldMkLst>
          <pc:docMk/>
          <pc:sldMk cId="4273389239" sldId="642"/>
        </pc:sldMkLst>
        <pc:spChg chg="mod">
          <ac:chgData name="Long B Nguyen" userId="f59fb8f3-a021-417a-8bc1-65c8d471c621" providerId="ADAL" clId="{2EE6D379-262D-234C-8C5D-04B599AFC976}" dt="2025-03-17T12:36:49.684" v="764" actId="113"/>
          <ac:spMkLst>
            <pc:docMk/>
            <pc:sldMk cId="4273389239" sldId="642"/>
            <ac:spMk id="16386" creationId="{FDE21009-F167-294A-90DA-D3129AD4DEB7}"/>
          </ac:spMkLst>
        </pc:spChg>
      </pc:sldChg>
      <pc:sldChg chg="del">
        <pc:chgData name="Long B Nguyen" userId="f59fb8f3-a021-417a-8bc1-65c8d471c621" providerId="ADAL" clId="{2EE6D379-262D-234C-8C5D-04B599AFC976}" dt="2025-03-05T13:08:08.490" v="160" actId="2696"/>
        <pc:sldMkLst>
          <pc:docMk/>
          <pc:sldMk cId="818787096" sldId="661"/>
        </pc:sldMkLst>
      </pc:sldChg>
      <pc:sldChg chg="modSp add mod modAnim">
        <pc:chgData name="Long B Nguyen" userId="f59fb8f3-a021-417a-8bc1-65c8d471c621" providerId="ADAL" clId="{2EE6D379-262D-234C-8C5D-04B599AFC976}" dt="2025-03-17T12:32:01.283" v="762" actId="20577"/>
        <pc:sldMkLst>
          <pc:docMk/>
          <pc:sldMk cId="2404421563" sldId="662"/>
        </pc:sldMkLst>
        <pc:spChg chg="mod">
          <ac:chgData name="Long B Nguyen" userId="f59fb8f3-a021-417a-8bc1-65c8d471c621" providerId="ADAL" clId="{2EE6D379-262D-234C-8C5D-04B599AFC976}" dt="2025-03-17T12:32:01.283" v="762" actId="20577"/>
          <ac:spMkLst>
            <pc:docMk/>
            <pc:sldMk cId="2404421563" sldId="662"/>
            <ac:spMk id="16386" creationId="{4BF3F398-EE3E-9093-4EB2-346CAF73FD52}"/>
          </ac:spMkLst>
        </pc:spChg>
      </pc:sldChg>
      <pc:sldChg chg="modSp add del modAnim">
        <pc:chgData name="Long B Nguyen" userId="f59fb8f3-a021-417a-8bc1-65c8d471c621" providerId="ADAL" clId="{2EE6D379-262D-234C-8C5D-04B599AFC976}" dt="2025-03-17T11:57:19.412" v="161" actId="2696"/>
        <pc:sldMkLst>
          <pc:docMk/>
          <pc:sldMk cId="4066901143" sldId="662"/>
        </pc:sldMkLst>
      </pc:sldChg>
      <pc:sldChg chg="addSp delSp new del mod">
        <pc:chgData name="Long B Nguyen" userId="f59fb8f3-a021-417a-8bc1-65c8d471c621" providerId="ADAL" clId="{2EE6D379-262D-234C-8C5D-04B599AFC976}" dt="2025-03-17T12:55:13.802" v="768" actId="2696"/>
        <pc:sldMkLst>
          <pc:docMk/>
          <pc:sldMk cId="1346082351" sldId="663"/>
        </pc:sldMkLst>
        <pc:picChg chg="add del">
          <ac:chgData name="Long B Nguyen" userId="f59fb8f3-a021-417a-8bc1-65c8d471c621" providerId="ADAL" clId="{2EE6D379-262D-234C-8C5D-04B599AFC976}" dt="2025-03-17T12:55:12.056" v="767" actId="21"/>
          <ac:picMkLst>
            <pc:docMk/>
            <pc:sldMk cId="1346082351" sldId="663"/>
            <ac:picMk id="4" creationId="{B7C006E5-B461-94BF-1C6E-DAB6404E0B05}"/>
          </ac:picMkLst>
        </pc:picChg>
      </pc:sldChg>
      <pc:sldChg chg="new del">
        <pc:chgData name="Long B Nguyen" userId="f59fb8f3-a021-417a-8bc1-65c8d471c621" providerId="ADAL" clId="{2EE6D379-262D-234C-8C5D-04B599AFC976}" dt="2025-03-17T12:20:43.642" v="189" actId="2696"/>
        <pc:sldMkLst>
          <pc:docMk/>
          <pc:sldMk cId="1980272617" sldId="663"/>
        </pc:sldMkLst>
      </pc:sldChg>
      <pc:sldChg chg="addSp modSp new">
        <pc:chgData name="Long B Nguyen" userId="f59fb8f3-a021-417a-8bc1-65c8d471c621" providerId="ADAL" clId="{2EE6D379-262D-234C-8C5D-04B599AFC976}" dt="2025-03-17T12:55:20.355" v="770"/>
        <pc:sldMkLst>
          <pc:docMk/>
          <pc:sldMk cId="2200915228" sldId="663"/>
        </pc:sldMkLst>
        <pc:picChg chg="add mod">
          <ac:chgData name="Long B Nguyen" userId="f59fb8f3-a021-417a-8bc1-65c8d471c621" providerId="ADAL" clId="{2EE6D379-262D-234C-8C5D-04B599AFC976}" dt="2025-03-17T12:55:20.355" v="770"/>
          <ac:picMkLst>
            <pc:docMk/>
            <pc:sldMk cId="2200915228" sldId="663"/>
            <ac:picMk id="4" creationId="{D5F42E6E-4B0A-C355-82BC-A63461B638C9}"/>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ldChg>
      <pc:sldChg chg="modSp add del mod">
        <pc:chgData name="Long B Nguyen" userId="f59fb8f3-a021-417a-8bc1-65c8d471c621" providerId="ADAL" clId="{B1BC82AE-0B84-6345-94DD-50FF764891EB}" dt="2021-06-11T17:43:49.292" v="113" actId="2696"/>
        <pc:sldMkLst>
          <pc:docMk/>
          <pc:sldMk cId="3648112237" sldId="585"/>
        </pc:sldMkLst>
      </pc:sldChg>
      <pc:sldChg chg="modSp add mod">
        <pc:chgData name="Long B Nguyen" userId="f59fb8f3-a021-417a-8bc1-65c8d471c621" providerId="ADAL" clId="{B1BC82AE-0B84-6345-94DD-50FF764891EB}" dt="2021-06-11T18:02:30.563" v="523" actId="1076"/>
        <pc:sldMkLst>
          <pc:docMk/>
          <pc:sldMk cId="125234064" sldId="586"/>
        </pc:sldMkLst>
      </pc:sldChg>
      <pc:sldChg chg="modSp add mod modAnim">
        <pc:chgData name="Long B Nguyen" userId="f59fb8f3-a021-417a-8bc1-65c8d471c621" providerId="ADAL" clId="{B1BC82AE-0B84-6345-94DD-50FF764891EB}" dt="2021-06-14T12:40:36.087" v="1147" actId="14100"/>
        <pc:sldMkLst>
          <pc:docMk/>
          <pc:sldMk cId="3486834731" sldId="587"/>
        </pc:sldMkLst>
      </pc:sldChg>
      <pc:sldChg chg="modSp add mod modAnim">
        <pc:chgData name="Long B Nguyen" userId="f59fb8f3-a021-417a-8bc1-65c8d471c621" providerId="ADAL" clId="{B1BC82AE-0B84-6345-94DD-50FF764891EB}" dt="2021-06-14T12:32:35.492" v="1039" actId="255"/>
        <pc:sldMkLst>
          <pc:docMk/>
          <pc:sldMk cId="415119594" sldId="589"/>
        </pc:sldMkLst>
      </pc:sldChg>
      <pc:sldChg chg="modSp add mod">
        <pc:chgData name="Long B Nguyen" userId="f59fb8f3-a021-417a-8bc1-65c8d471c621" providerId="ADAL" clId="{B1BC82AE-0B84-6345-94DD-50FF764891EB}" dt="2021-06-14T12:33:38.554" v="1059" actId="20577"/>
        <pc:sldMkLst>
          <pc:docMk/>
          <pc:sldMk cId="3691232827" sldId="590"/>
        </pc:sldMkLst>
      </pc:sldChg>
      <pc:sldChg chg="modSp add mod">
        <pc:chgData name="Long B Nguyen" userId="f59fb8f3-a021-417a-8bc1-65c8d471c621" providerId="ADAL" clId="{B1BC82AE-0B84-6345-94DD-50FF764891EB}" dt="2021-06-14T12:33:20.785" v="1049" actId="20577"/>
        <pc:sldMkLst>
          <pc:docMk/>
          <pc:sldMk cId="120224996" sldId="591"/>
        </pc:sldMkLst>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ldChg>
      <pc:sldChg chg="modSp add del mod modAnim">
        <pc:chgData name="Long B Nguyen" userId="f59fb8f3-a021-417a-8bc1-65c8d471c621" providerId="ADAL" clId="{B1BC82AE-0B84-6345-94DD-50FF764891EB}" dt="2021-06-11T18:09:48.158" v="909" actId="2696"/>
        <pc:sldMkLst>
          <pc:docMk/>
          <pc:sldMk cId="1639420940" sldId="615"/>
        </pc:sldMkLst>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ldChg>
      <pc:sldChg chg="modSp add mod modAnim">
        <pc:chgData name="Long B Nguyen" userId="f59fb8f3-a021-417a-8bc1-65c8d471c621" providerId="ADAL" clId="{B1BC82AE-0B84-6345-94DD-50FF764891EB}" dt="2021-06-14T12:39:19.721" v="1081"/>
        <pc:sldMkLst>
          <pc:docMk/>
          <pc:sldMk cId="871459493" sldId="633"/>
        </pc:sldMkLst>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7:57.573" v="3699" actId="113"/>
      <pc:docMkLst>
        <pc:docMk/>
      </pc:docMkLst>
      <pc:sldChg chg="modSp mod modAnim">
        <pc:chgData name="Long Nguyen" userId="f59fb8f3-a021-417a-8bc1-65c8d471c621" providerId="ADAL" clId="{A3070A74-80DC-644A-957D-5554923D71D9}" dt="2022-03-15T13:47:57.573" v="3699" actId="113"/>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ldChg>
      <pc:sldChg chg="addSp delSp modSp mod delAnim modAnim">
        <pc:chgData name="Long Nguyen" userId="f59fb8f3-a021-417a-8bc1-65c8d471c621" providerId="ADAL" clId="{A3070A74-80DC-644A-957D-5554923D71D9}" dt="2022-03-02T12:30:40.139" v="2012"/>
        <pc:sldMkLst>
          <pc:docMk/>
          <pc:sldMk cId="3963522578" sldId="635"/>
        </pc:sldMkLst>
      </pc:sldChg>
      <pc:sldChg chg="addSp modSp mod modAnim">
        <pc:chgData name="Long Nguyen" userId="f59fb8f3-a021-417a-8bc1-65c8d471c621" providerId="ADAL" clId="{A3070A74-80DC-644A-957D-5554923D71D9}" dt="2022-03-02T12:35:38.815" v="2054"/>
        <pc:sldMkLst>
          <pc:docMk/>
          <pc:sldMk cId="1031091417" sldId="636"/>
        </pc:sldMkLst>
      </pc:sldChg>
      <pc:sldChg chg="modSp modAnim">
        <pc:chgData name="Long Nguyen" userId="f59fb8f3-a021-417a-8bc1-65c8d471c621" providerId="ADAL" clId="{A3070A74-80DC-644A-957D-5554923D71D9}" dt="2022-03-02T12:46:02.718" v="2200" actId="20577"/>
        <pc:sldMkLst>
          <pc:docMk/>
          <pc:sldMk cId="1420150306" sldId="637"/>
        </pc:sldMkLst>
      </pc:sldChg>
      <pc:sldChg chg="modSp mod modAnim">
        <pc:chgData name="Long Nguyen" userId="f59fb8f3-a021-417a-8bc1-65c8d471c621" providerId="ADAL" clId="{A3070A74-80DC-644A-957D-5554923D71D9}" dt="2022-03-02T12:33:35.261" v="2035"/>
        <pc:sldMkLst>
          <pc:docMk/>
          <pc:sldMk cId="2040550915" sldId="638"/>
        </pc:sldMkLst>
      </pc:sldChg>
      <pc:sldChg chg="addSp delSp modSp mod modAnim">
        <pc:chgData name="Long Nguyen" userId="f59fb8f3-a021-417a-8bc1-65c8d471c621" providerId="ADAL" clId="{A3070A74-80DC-644A-957D-5554923D71D9}" dt="2022-03-03T12:35:13.842" v="2320" actId="113"/>
        <pc:sldMkLst>
          <pc:docMk/>
          <pc:sldMk cId="3842146042" sldId="639"/>
        </pc:sldMkLst>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ldChg>
      <pc:sldChg chg="modSp add mod modAnim">
        <pc:chgData name="Long Nguyen" userId="f59fb8f3-a021-417a-8bc1-65c8d471c621" providerId="ADAL" clId="{A3070A74-80DC-644A-957D-5554923D71D9}" dt="2022-03-14T11:30:18.394" v="3508" actId="20577"/>
        <pc:sldMkLst>
          <pc:docMk/>
          <pc:sldMk cId="1739503442" sldId="643"/>
        </pc:sldMkLst>
      </pc:sldChg>
      <pc:sldChg chg="modSp del mod modAnim">
        <pc:chgData name="Long Nguyen" userId="f59fb8f3-a021-417a-8bc1-65c8d471c621" providerId="ADAL" clId="{A3070A74-80DC-644A-957D-5554923D71D9}" dt="2022-03-12T13:35:38.438" v="2393" actId="2696"/>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ldChg>
      <pc:sldChg chg="delSp modSp add mod modAnim">
        <pc:chgData name="Long Nguyen" userId="f59fb8f3-a021-417a-8bc1-65c8d471c621" providerId="ADAL" clId="{A3070A74-80DC-644A-957D-5554923D71D9}" dt="2022-03-02T12:32:04.651" v="2023"/>
        <pc:sldMkLst>
          <pc:docMk/>
          <pc:sldMk cId="1203591710" sldId="649"/>
        </pc:sldMkLst>
      </pc:sldChg>
      <pc:sldChg chg="addSp delSp modSp add mod delAnim modAnim">
        <pc:chgData name="Long Nguyen" userId="f59fb8f3-a021-417a-8bc1-65c8d471c621" providerId="ADAL" clId="{A3070A74-80DC-644A-957D-5554923D71D9}" dt="2022-03-02T12:30:57.205" v="2017"/>
        <pc:sldMkLst>
          <pc:docMk/>
          <pc:sldMk cId="3040631837" sldId="650"/>
        </pc:sldMkLst>
      </pc:sldChg>
      <pc:sldChg chg="addSp delSp modSp add mod">
        <pc:chgData name="Long Nguyen" userId="f59fb8f3-a021-417a-8bc1-65c8d471c621" providerId="ADAL" clId="{A3070A74-80DC-644A-957D-5554923D71D9}" dt="2022-03-01T18:52:03.138" v="702"/>
        <pc:sldMkLst>
          <pc:docMk/>
          <pc:sldMk cId="386802724" sldId="651"/>
        </pc:sldMkLst>
      </pc:sldChg>
      <pc:sldChg chg="addSp delSp modSp add mod modAnim">
        <pc:chgData name="Long Nguyen" userId="f59fb8f3-a021-417a-8bc1-65c8d471c621" providerId="ADAL" clId="{A3070A74-80DC-644A-957D-5554923D71D9}" dt="2022-03-02T12:44:05.266" v="2140" actId="20577"/>
        <pc:sldMkLst>
          <pc:docMk/>
          <pc:sldMk cId="192798310" sldId="652"/>
        </pc:sldMkLst>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ldChg>
      <pc:sldChg chg="addSp delSp modSp add mod modAnim">
        <pc:chgData name="Long Nguyen" userId="f59fb8f3-a021-417a-8bc1-65c8d471c621" providerId="ADAL" clId="{A3070A74-80DC-644A-957D-5554923D71D9}" dt="2022-03-02T12:45:52.392" v="2191" actId="20577"/>
        <pc:sldMkLst>
          <pc:docMk/>
          <pc:sldMk cId="2563998594" sldId="655"/>
        </pc:sldMkLst>
      </pc:sldChg>
      <pc:sldChg chg="modSp add mod modAnim">
        <pc:chgData name="Long Nguyen" userId="f59fb8f3-a021-417a-8bc1-65c8d471c621" providerId="ADAL" clId="{A3070A74-80DC-644A-957D-5554923D71D9}" dt="2022-03-14T11:30:56.213" v="3545" actId="1076"/>
        <pc:sldMkLst>
          <pc:docMk/>
          <pc:sldMk cId="192838864" sldId="656"/>
        </pc:sldMkLst>
      </pc:sldChg>
      <pc:sldChg chg="modSp add mod modAnim">
        <pc:chgData name="Long Nguyen" userId="f59fb8f3-a021-417a-8bc1-65c8d471c621" providerId="ADAL" clId="{A3070A74-80DC-644A-957D-5554923D71D9}" dt="2022-03-15T13:45:17.634" v="3694" actId="20577"/>
        <pc:sldMkLst>
          <pc:docMk/>
          <pc:sldMk cId="3762615990" sldId="657"/>
        </pc:sldMkLst>
      </pc:sldChg>
      <pc:sldChg chg="modSp add mod modAnim">
        <pc:chgData name="Long Nguyen" userId="f59fb8f3-a021-417a-8bc1-65c8d471c621" providerId="ADAL" clId="{A3070A74-80DC-644A-957D-5554923D71D9}" dt="2022-03-14T13:16:57.929" v="3693" actId="20577"/>
        <pc:sldMkLst>
          <pc:docMk/>
          <pc:sldMk cId="2148380371" sldId="658"/>
        </pc:sldMkLst>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ldChg>
      <pc:sldChg chg="delSp del mod">
        <pc:chgData name="Long B Nguyen" userId="f59fb8f3-a021-417a-8bc1-65c8d471c621" providerId="ADAL" clId="{34548085-73B9-DD45-AD31-2F40B14F23B0}" dt="2021-06-14T13:00:33.805" v="45" actId="2696"/>
        <pc:sldMkLst>
          <pc:docMk/>
          <pc:sldMk cId="136760411" sldId="584"/>
        </pc:sldMkLst>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ldChg>
      <pc:sldChg chg="modSp add del mod">
        <pc:chgData name="Long B Nguyen" userId="f59fb8f3-a021-417a-8bc1-65c8d471c621" providerId="ADAL" clId="{34548085-73B9-DD45-AD31-2F40B14F23B0}" dt="2021-06-14T16:23:17.164" v="3404" actId="2696"/>
        <pc:sldMkLst>
          <pc:docMk/>
          <pc:sldMk cId="3470192601" sldId="634"/>
        </pc:sldMkLst>
      </pc:sldChg>
      <pc:sldChg chg="addSp delSp modSp add mod">
        <pc:chgData name="Long B Nguyen" userId="f59fb8f3-a021-417a-8bc1-65c8d471c621" providerId="ADAL" clId="{34548085-73B9-DD45-AD31-2F40B14F23B0}" dt="2021-06-14T14:18:48.722" v="1587" actId="478"/>
        <pc:sldMkLst>
          <pc:docMk/>
          <pc:sldMk cId="3963522578" sldId="635"/>
        </pc:sldMkLst>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ldChg>
      <pc:sldChg chg="addSp delSp modSp add mod">
        <pc:chgData name="Long B Nguyen" userId="f59fb8f3-a021-417a-8bc1-65c8d471c621" providerId="ADAL" clId="{34548085-73B9-DD45-AD31-2F40B14F23B0}" dt="2021-06-14T16:22:56.275" v="3403" actId="14100"/>
        <pc:sldMkLst>
          <pc:docMk/>
          <pc:sldMk cId="1420150306" sldId="637"/>
        </pc:sldMkLst>
      </pc:sldChg>
      <pc:sldChg chg="modSp add del mod">
        <pc:chgData name="Long B Nguyen" userId="f59fb8f3-a021-417a-8bc1-65c8d471c621" providerId="ADAL" clId="{34548085-73B9-DD45-AD31-2F40B14F23B0}" dt="2021-06-14T15:42:03.825" v="1602" actId="2696"/>
        <pc:sldMkLst>
          <pc:docMk/>
          <pc:sldMk cId="954714080" sldId="638"/>
        </pc:sldMkLst>
      </pc:sldChg>
      <pc:sldChg chg="addSp modSp add mod">
        <pc:chgData name="Long B Nguyen" userId="f59fb8f3-a021-417a-8bc1-65c8d471c621" providerId="ADAL" clId="{34548085-73B9-DD45-AD31-2F40B14F23B0}" dt="2021-06-14T16:08:51.206" v="3092" actId="20577"/>
        <pc:sldMkLst>
          <pc:docMk/>
          <pc:sldMk cId="2040550915" sldId="638"/>
        </pc:sldMkLst>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ldChg>
      <pc:sldChg chg="addSp delSp modSp add mod">
        <pc:chgData name="Long B Nguyen" userId="f59fb8f3-a021-417a-8bc1-65c8d471c621" providerId="ADAL" clId="{34548085-73B9-DD45-AD31-2F40B14F23B0}" dt="2021-06-14T16:25:03.900" v="3433" actId="1038"/>
        <pc:sldMkLst>
          <pc:docMk/>
          <pc:sldMk cId="2914444823" sldId="640"/>
        </pc:sldMkLst>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ldChg>
      <pc:sldChg chg="addSp delSp modSp add mod">
        <pc:chgData name="Long B Nguyen" userId="f59fb8f3-a021-417a-8bc1-65c8d471c621" providerId="ADAL" clId="{34548085-73B9-DD45-AD31-2F40B14F23B0}" dt="2021-06-16T13:39:10.910" v="3598" actId="478"/>
        <pc:sldMkLst>
          <pc:docMk/>
          <pc:sldMk cId="1173569227" sldId="644"/>
        </pc:sldMkLst>
      </pc:sldChg>
      <pc:sldChg chg="modSp add del mod">
        <pc:chgData name="Long B Nguyen" userId="f59fb8f3-a021-417a-8bc1-65c8d471c621" providerId="ADAL" clId="{34548085-73B9-DD45-AD31-2F40B14F23B0}" dt="2021-06-14T17:12:20.338" v="3553" actId="2696"/>
        <pc:sldMkLst>
          <pc:docMk/>
          <pc:sldMk cId="2528264192" sldId="644"/>
        </pc:sldMkLst>
      </pc:sldChg>
      <pc:sldChg chg="delSp modSp add mod">
        <pc:chgData name="Long B Nguyen" userId="f59fb8f3-a021-417a-8bc1-65c8d471c621" providerId="ADAL" clId="{34548085-73B9-DD45-AD31-2F40B14F23B0}" dt="2021-06-16T13:41:00.892" v="3828" actId="20577"/>
        <pc:sldMkLst>
          <pc:docMk/>
          <pc:sldMk cId="3779115494" sldId="645"/>
        </pc:sldMkLst>
      </pc:sldChg>
      <pc:sldChg chg="addSp delSp modSp add mod">
        <pc:chgData name="Long B Nguyen" userId="f59fb8f3-a021-417a-8bc1-65c8d471c621" providerId="ADAL" clId="{34548085-73B9-DD45-AD31-2F40B14F23B0}" dt="2021-06-16T14:05:07.936" v="4436" actId="20577"/>
        <pc:sldMkLst>
          <pc:docMk/>
          <pc:sldMk cId="3872924252" sldId="646"/>
        </pc:sldMkLst>
      </pc:sldChg>
      <pc:sldChg chg="addSp delSp modSp add mod">
        <pc:chgData name="Long B Nguyen" userId="f59fb8f3-a021-417a-8bc1-65c8d471c621" providerId="ADAL" clId="{34548085-73B9-DD45-AD31-2F40B14F23B0}" dt="2021-06-16T14:18:20.154" v="4701" actId="20577"/>
        <pc:sldMkLst>
          <pc:docMk/>
          <pc:sldMk cId="2588780036" sldId="6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ldChg>
      <pc:sldChg chg="modSp add modAnim">
        <pc:chgData name="Long B Nguyen" userId="f59fb8f3-a021-417a-8bc1-65c8d471c621" providerId="ADAL" clId="{6AC26564-89E3-E046-BFB4-F80582D7E17B}" dt="2020-01-16T12:46:51.559" v="758" actId="255"/>
        <pc:sldMkLst>
          <pc:docMk/>
          <pc:sldMk cId="2054265466" sldId="314"/>
        </pc:sldMkLst>
      </pc:sldChg>
      <pc:sldChg chg="modSp add modAnim">
        <pc:chgData name="Long B Nguyen" userId="f59fb8f3-a021-417a-8bc1-65c8d471c621" providerId="ADAL" clId="{6AC26564-89E3-E046-BFB4-F80582D7E17B}" dt="2020-01-16T12:49:13.049" v="816" actId="255"/>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ldChg>
      <pc:sldChg chg="addSp delSp modSp add">
        <pc:chgData name="Long B Nguyen" userId="f59fb8f3-a021-417a-8bc1-65c8d471c621" providerId="ADAL" clId="{6AC26564-89E3-E046-BFB4-F80582D7E17B}" dt="2020-01-16T12:48:56.620" v="814" actId="20577"/>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ldChg>
      <pc:sldChg chg="modSp add modAnim">
        <pc:chgData name="Long B Nguyen" userId="f59fb8f3-a021-417a-8bc1-65c8d471c621" providerId="ADAL" clId="{6AC26564-89E3-E046-BFB4-F80582D7E17B}" dt="2020-01-16T12:53:13.597" v="1127"/>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ldChg>
      <pc:sldChg chg="modSp add modAnim">
        <pc:chgData name="Long B Nguyen" userId="f59fb8f3-a021-417a-8bc1-65c8d471c621" providerId="ADAL" clId="{6AC26564-89E3-E046-BFB4-F80582D7E17B}" dt="2020-01-13T14:19:32.433" v="590" actId="20577"/>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ldChg>
      <pc:sldChg chg="modSp add">
        <pc:chgData name="Long B Nguyen" userId="f59fb8f3-a021-417a-8bc1-65c8d471c621" providerId="ADAL" clId="{6AC26564-89E3-E046-BFB4-F80582D7E17B}" dt="2020-01-13T13:52:32.924" v="99" actId="2711"/>
        <pc:sldMkLst>
          <pc:docMk/>
          <pc:sldMk cId="1270247652" sldId="344"/>
        </pc:sldMkLst>
      </pc:sldChg>
      <pc:sldChg chg="modSp add modAnim">
        <pc:chgData name="Long B Nguyen" userId="f59fb8f3-a021-417a-8bc1-65c8d471c621" providerId="ADAL" clId="{6AC26564-89E3-E046-BFB4-F80582D7E17B}" dt="2020-01-16T12:52:56.169" v="1124"/>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ldChg>
      <pc:sldChg chg="addSp delSp modSp add">
        <pc:chgData name="Long B Nguyen" userId="f59fb8f3-a021-417a-8bc1-65c8d471c621" providerId="ADAL" clId="{6AC26564-89E3-E046-BFB4-F80582D7E17B}" dt="2020-01-16T12:48:48.788" v="791" actId="20577"/>
        <pc:sldMkLst>
          <pc:docMk/>
          <pc:sldMk cId="3512088914" sldId="348"/>
        </pc:sldMkLst>
      </pc:sldChg>
    </pc:docChg>
  </pc:docChgLst>
  <pc:docChgLst>
    <pc:chgData name="Long B Nguyen" userId="f59fb8f3-a021-417a-8bc1-65c8d471c621" providerId="ADAL" clId="{EA0444FE-5958-8843-A334-9A1D4951A140}"/>
    <pc:docChg chg="undo custSel addSld delSld modSld">
      <pc:chgData name="Long B Nguyen" userId="f59fb8f3-a021-417a-8bc1-65c8d471c621" providerId="ADAL" clId="{EA0444FE-5958-8843-A334-9A1D4951A140}" dt="2025-01-13T12:49:17.829" v="6" actId="27636"/>
      <pc:docMkLst>
        <pc:docMk/>
      </pc:docMkLst>
      <pc:sldChg chg="del">
        <pc:chgData name="Long B Nguyen" userId="f59fb8f3-a021-417a-8bc1-65c8d471c621" providerId="ADAL" clId="{EA0444FE-5958-8843-A334-9A1D4951A140}" dt="2025-01-13T12:46:58.288" v="0" actId="2696"/>
        <pc:sldMkLst>
          <pc:docMk/>
          <pc:sldMk cId="2053114744" sldId="642"/>
        </pc:sldMkLst>
      </pc:sldChg>
      <pc:sldChg chg="add">
        <pc:chgData name="Long B Nguyen" userId="f59fb8f3-a021-417a-8bc1-65c8d471c621" providerId="ADAL" clId="{EA0444FE-5958-8843-A334-9A1D4951A140}" dt="2025-01-13T12:47:07.592" v="1"/>
        <pc:sldMkLst>
          <pc:docMk/>
          <pc:sldMk cId="4273389239" sldId="642"/>
        </pc:sldMkLst>
      </pc:sldChg>
      <pc:sldChg chg="modSp add del mod modAnim">
        <pc:chgData name="Long B Nguyen" userId="f59fb8f3-a021-417a-8bc1-65c8d471c621" providerId="ADAL" clId="{EA0444FE-5958-8843-A334-9A1D4951A140}" dt="2025-01-13T12:49:17.829" v="6" actId="27636"/>
        <pc:sldMkLst>
          <pc:docMk/>
          <pc:sldMk cId="976616591" sldId="659"/>
        </pc:sldMkLst>
        <pc:spChg chg="mod">
          <ac:chgData name="Long B Nguyen" userId="f59fb8f3-a021-417a-8bc1-65c8d471c621" providerId="ADAL" clId="{EA0444FE-5958-8843-A334-9A1D4951A140}" dt="2025-01-13T12:49:17.829" v="6" actId="27636"/>
          <ac:spMkLst>
            <pc:docMk/>
            <pc:sldMk cId="976616591" sldId="659"/>
            <ac:spMk id="16386" creationId="{FED7AF1E-A261-402F-1EEC-D7FEA33510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3/17/25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2CC74-F658-A58B-7FDB-D677B867E1D0}"/>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D05EAC1C-EA3C-51C1-D211-A73E302DCA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F8871BF9-AD2C-957D-5FBA-107E3E35820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F1A48C-7271-A02F-D9FF-9C031E7A58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65524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81447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8E33-19E9-5755-3B9B-10E825E8FE34}"/>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5C91C0F9-1288-0191-05AD-B2070FD064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495945BE-0BE0-EBB0-15AA-64E0CC8B420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0BB33B45-B13A-3BAE-D19B-2857154CFB7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74605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3/17/25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3/17/25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b="1" dirty="0"/>
              <a:t>Scalability</a:t>
            </a:r>
            <a:r>
              <a:rPr lang="en-US" dirty="0"/>
              <a:t> is the ability of a system to handle a bigger load by adding resources to the system. For example, Amazon’s payment system is scalable because as its user base grows, it can add more servers to handle payments.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EAF0-FEA8-F7D8-110F-F962B17610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69B1F6-5497-AD8E-72C4-735763A80D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F42E6E-4B0A-C355-82BC-A63461B638C9}"/>
              </a:ext>
            </a:extLst>
          </p:cNvPr>
          <p:cNvPicPr>
            <a:picLocks noChangeAspect="1"/>
          </p:cNvPicPr>
          <p:nvPr/>
        </p:nvPicPr>
        <p:blipFill>
          <a:blip r:embed="rId2"/>
          <a:stretch>
            <a:fillRect/>
          </a:stretch>
        </p:blipFill>
        <p:spPr>
          <a:xfrm>
            <a:off x="2241550" y="1289050"/>
            <a:ext cx="4660900" cy="3136900"/>
          </a:xfrm>
          <a:prstGeom prst="rect">
            <a:avLst/>
          </a:prstGeom>
        </p:spPr>
      </p:pic>
    </p:spTree>
    <p:extLst>
      <p:ext uri="{BB962C8B-B14F-4D97-AF65-F5344CB8AC3E}">
        <p14:creationId xmlns:p14="http://schemas.microsoft.com/office/powerpoint/2010/main" val="220091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0144C-D378-F42F-1317-20EB29783EA9}"/>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53B86A73-E062-899E-B353-FA2BE375086A}"/>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4BF3F398-EE3E-9093-4EB2-346CAF73FD52}"/>
              </a:ext>
            </a:extLst>
          </p:cNvPr>
          <p:cNvSpPr>
            <a:spLocks noGrp="1" noChangeArrowheads="1"/>
          </p:cNvSpPr>
          <p:nvPr>
            <p:ph type="body" idx="1"/>
          </p:nvPr>
        </p:nvSpPr>
        <p:spPr>
          <a:xfrm>
            <a:off x="119641" y="536507"/>
            <a:ext cx="8904720" cy="5178493"/>
          </a:xfrm>
        </p:spPr>
        <p:txBody>
          <a:bodyPr>
            <a:noAutofit/>
          </a:bodyPr>
          <a:lstStyle/>
          <a:p>
            <a:pPr marL="0" indent="0">
              <a:buNone/>
            </a:pPr>
            <a:r>
              <a:rPr lang="en-US" dirty="0"/>
              <a:t>A </a:t>
            </a:r>
            <a:r>
              <a:rPr lang="en-US" b="1" dirty="0"/>
              <a:t>software library </a:t>
            </a:r>
            <a:r>
              <a:rPr lang="en-US" dirty="0"/>
              <a:t>contains procedures that may be used in creating new programs. The use of libraries simplifies the task of creating complex programs.</a:t>
            </a:r>
          </a:p>
          <a:p>
            <a:pPr marL="0" indent="0">
              <a:buNone/>
            </a:pPr>
            <a:endParaRPr lang="en-US" dirty="0"/>
          </a:p>
          <a:p>
            <a:pPr marL="0" indent="0">
              <a:buNone/>
            </a:pPr>
            <a:r>
              <a:rPr lang="en-US" dirty="0"/>
              <a:t>For example, Processing contains a library of code that simplifies the task of creating animation, Sprites and games. </a:t>
            </a:r>
          </a:p>
          <a:p>
            <a:pPr marL="38085" indent="0">
              <a:buNone/>
              <a:defRPr/>
            </a:pPr>
            <a:endParaRPr lang="en-US" sz="2000" dirty="0"/>
          </a:p>
          <a:p>
            <a:pPr marL="0" indent="0">
              <a:buNone/>
            </a:pPr>
            <a:r>
              <a:rPr lang="en-US" b="1" dirty="0"/>
              <a:t>Application program interfaces (APIs) </a:t>
            </a:r>
            <a:r>
              <a:rPr lang="en-US" dirty="0"/>
              <a:t>are specifications for how the procedures in a library behave and can be used. Documentation for an API/library is necessary in understanding the behaviors provided by the API/library and how to use them.</a:t>
            </a:r>
          </a:p>
          <a:p>
            <a:pPr marL="0" indent="0">
              <a:buNone/>
            </a:pPr>
            <a:endParaRPr lang="en-US" dirty="0"/>
          </a:p>
          <a:p>
            <a:pPr marL="0" indent="0">
              <a:buNone/>
            </a:pPr>
            <a:r>
              <a:rPr lang="en-US" dirty="0"/>
              <a:t>For example, if you are writing an app that needs to access weather information. You will want to access a weather server that provides this information. The weather server publishes documentation for their API/library that explains how developers can make API call requests to access that data. </a:t>
            </a:r>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404421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a:t>
            </a:r>
            <a:r>
              <a:rPr lang="en-US" sz="2000" b="1" dirty="0"/>
              <a:t>pandas library</a:t>
            </a:r>
            <a:r>
              <a:rPr lang="en-US" sz="2000" dirty="0"/>
              <a:t>.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a:t>
            </a:r>
            <a:r>
              <a:rPr lang="en-US" b="1" dirty="0"/>
              <a:t>correlation</a:t>
            </a:r>
            <a:r>
              <a:rPr lang="en-US" dirty="0"/>
              <a:t> found in data </a:t>
            </a:r>
            <a:r>
              <a:rPr lang="en-US" b="1" dirty="0"/>
              <a:t>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4273389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84A7-B6D7-1B35-1711-4400C3EA6ACE}"/>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16079AA5-F3DA-1996-B45E-F6C94D16F904}"/>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ED7AF1E-A261-402F-1EEC-D7FEA3351092}"/>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976616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10735</TotalTime>
  <Words>2251</Words>
  <Application>Microsoft Macintosh PowerPoint</Application>
  <PresentationFormat>On-screen Show (16:10)</PresentationFormat>
  <Paragraphs>256</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ＭＳ Ｐゴシック</vt: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Information</vt:lpstr>
      <vt:lpstr>Data</vt:lpstr>
      <vt:lpstr>Cleaning Data</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2025-03-17T12:55:23Z</dcterms:modified>
</cp:coreProperties>
</file>